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7DE8-561B-BFFA-21FA-65267A8F7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D33FE6-B9B5-168C-8DFD-74BFE7C86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E0039-FA23-2E0D-D526-EDB0E0F10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A4107-D0F1-0A9F-D1A2-BDCA2C2DC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AD171-E39F-1AEE-D924-3DBABD5A0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48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4FE45-BE34-0022-E502-D03D18DB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886463-7824-9A98-B997-6DC10E0CE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6F063-C435-D930-7A5A-B9A28EF7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46F6D-4E95-88EB-75A1-07166A0D1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7BCA9-5812-6AD7-7AA8-6F6835F0C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33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F1733A-3F67-465F-75AD-F02274D01A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0DCDF-994D-C940-D87A-F31BA9D5C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64F4D-2C67-0D2C-66AA-0C0A72222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8D641-9E92-E7CF-736F-7A98D0B54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E48FD-DE4C-187F-B5FB-AF77A9E31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50A34-CFCD-CEB9-D721-C14F9329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A8B8B-5AC4-70F1-302E-431BCD9E9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EB6CB-5B6E-E137-9313-E9F8D2E79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D2C7D-F36D-C75B-8F51-A25D648B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DE16B-C7AA-A577-DA19-251457052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11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DD12-0D9C-D299-6D70-F7CCD74FE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62BE0-A2EF-411A-9B41-790A27AD8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487A9-732C-3A28-05BF-592A74DDE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C2E72-C341-4336-361E-AB21B11DC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6B08E-CDC9-3FBB-31B2-4DB5F6C3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AA655-7706-37C1-FE2E-1D0FF3024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B58EC-F172-64F4-BD2C-1E47BB0C68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3A0C38-6CCA-6825-D4A5-C4D89B653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86F6C-D3E6-FD6F-E8AF-A90AD9FC7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C84F8-0256-4B3F-4782-B5801FD3C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69DB3-3C26-2713-D1D6-41D1A113C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60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A99D-25A9-03D7-A586-E9984BBCB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AF2EB-07EA-D9EA-BAD0-96DCC2F0F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A4913-4A8A-1363-C164-B8D6EFB85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F37E8D-8F86-4A61-99F4-13896C38F0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5512ED-3A61-A51F-2A46-3A15578700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94B83C-D793-5EEA-A932-BF974336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278DF2-51A0-9A08-1C27-0EC7A11A0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74E092-E10F-74DF-2D73-542EADE3A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21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5C3C-98F4-E479-89A6-BFF431983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1ED06C-1524-1390-970D-4D21C7CEE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CE9685-58E7-B6FA-9D9F-AAE31466C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7CBD6-972F-DA28-05DA-859FF466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53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35ABC6-21F0-9E76-A45A-C78F6596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409D35-D27A-765E-0841-6A29A6222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D1CAF-38E1-9467-0614-BE0E3F02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45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312ED-8C7C-DF14-3757-4937209B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D4C4-8819-0292-1638-0522FC0F9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D83B9-2785-9579-5DE6-2BE889D80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CB520-018C-C953-68F8-55F61F8D1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FCA5D-CDC1-4AEC-6A68-A4909D3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60701-5CD2-11B6-C924-4D6E52E4B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13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97997-02D0-796E-8125-C7BBFDA1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C3FDC5-AB71-3103-A833-972B23001B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EBF02-E81A-73D0-65C4-A2CD24FAE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0DA57-2A9C-E3A4-F656-72E3FC360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7B596-47C6-B2BA-6F7B-E83AC9CF1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E3332-77A8-3AF9-511F-37A8022E2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03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6C29F0-DED8-EA78-4B4B-0A4FE8C78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3D303-ABA2-1D19-57AB-F7F7C5FF8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C45F0-2571-1481-5149-0FE0408593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C5E95-7DE1-46DD-BFC6-4D3310A1AC10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EAA21-4759-F2A4-A226-76FAD7F73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527F7-E5DD-B201-20EA-700391960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0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EA17-52F0-D452-1F09-EFAEF8844C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7E0719-3383-BF18-1D22-B4136DB62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C24C7-7757-1527-ED7D-8A62C48F1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29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ACC7-2BA5-BE5A-8FA6-C39812EB2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F25A9-CC8E-85E3-D765-F574226A0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7FAC4-D408-57C8-3C16-B518661EB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80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DA5DA-86AD-83C0-19F2-3869417B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D62F7-69C6-1D8C-79B8-D7CA74D2A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A3239-E1C7-2216-0078-29057193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71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23B3E-E67A-D32B-1973-2A896FE76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85A9D-1B0C-357F-7111-6F433D11D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84D8B-92C7-9958-5A83-222DB1767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96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74091-25B2-7988-3C26-1F3F6ECDF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EA16D-FE57-6B58-42C1-47DACBEA5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839DA-6D2D-565A-D26C-C564F805B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35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FDE8F-6616-ABDE-B446-FD931D44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ED365-74C4-0E6A-33AF-ECA10E858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143E5E-C89B-A116-9696-3A1C89E7B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81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3E687-E9CC-984A-CDEE-16391854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62558-044E-48F9-BC98-556AF3C07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1BA80-C0D8-A9B0-C3BD-5889D521D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51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21B50-A891-9352-94FC-79380F816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91918-ACD1-04FF-08BC-EBAF9E9F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7FEEE-8C60-A199-D517-62BEBE960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13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3BDD5-36DD-4078-A9E8-5318E353A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5B84D-CB0F-B5D1-FBBD-8C54F633F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51CE3-7C2D-E599-D9DE-54C779E1B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80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7D08E-6D28-7178-20B0-39D4D4EDC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6085C-B35D-2D94-B72F-0F136AD8F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A8B1A-C341-3D9A-A434-8565ACADE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86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49B36-0DD2-AD49-C3E3-6C0AA1EDE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7E2C7-A9C5-1DA3-E222-D1C72DCC4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57D4E-E0C5-2A79-7BF7-1540789BA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91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04D64-25BD-353D-BADA-A7F5867E7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79638-ECD2-BCEB-D236-41FE5D2B4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FA621-843B-7600-F552-4CDD53F8B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17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3D444-904C-23AA-0C47-2FE909D88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E94AE-0DCC-8DCF-7A9D-7F07DFDC1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C7379-B291-1D8F-C11D-729FAA3AD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52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10EC5-8C33-D89F-CA1F-B2A3ED43F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22D0-CC2F-159A-4648-EF56DDFF2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920B1-83AB-BA3C-A3A5-B6B1C12E9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54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15CD4-CB84-DD0B-DC41-801F6193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6C00C-0257-13C2-E145-E04C6C7E4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A9614-4764-3305-D98D-7819AB50E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10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FED57-80C9-F970-FA01-4C95890DB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99F8C-439D-38EF-5232-FEFEA8803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877C5-8991-397E-D1F8-387ABFF2D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47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2D53-66A4-2D34-9C15-D283A195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48A72-6F02-2C28-E93E-36D1406B9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4A85A-E6C0-BFEA-DFBE-859B93DDE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56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12FBB-8466-B12E-C422-7975AA4F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81158-29A8-D849-8C46-10D6A0DAC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90139-3E40-0584-2504-EC5D17E2A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86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E6E3E-40F3-DC4B-D5CC-CA4C4B56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E331E-4765-5C66-5CF6-D96AA579C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B5F517-41D3-EE82-A1B5-ED6E0640E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2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06FBB-E935-D49E-CF93-D7691FFD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E6751-C281-1D7D-6AC5-BD30DB293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2DC58-A9CC-9ED7-B0D7-653F900E6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9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92CF8-97FD-A503-C27E-8ACFA081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6C40B-C0B2-2490-212F-05E93B6E7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DD0AD-9976-77A6-67A5-E43A72288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61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3606-50A1-A97E-1C3E-B959D4661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6CEA5-AF82-9E35-6E4E-F7DDE9EB2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BD621-6179-ECF6-BCAD-5A3D88E53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64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CCF5C-173A-A5BE-DD05-358CBF866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6F467-A868-878A-A760-0026B779F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69F2D-9376-0AC8-AFAC-D2F281F99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78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0D454-855C-A9B0-3F29-000967079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83F55-60BB-DB61-535D-5BEC9797A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88727-D517-5C79-F073-4E2A1817A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57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FD75-2563-BCB7-1359-4A6410D23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BF4DF-0958-692A-8D29-BEE01BDCD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20D4D8-C3AA-457E-E845-C6CF35820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18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59895-F1D5-4B54-7052-3332315CF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26DE4-94F1-069B-3533-5A99D9FEE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5EDC9-59E6-9C92-C819-98F39415B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70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0</Words>
  <Application>Microsoft Office PowerPoint</Application>
  <PresentationFormat>Widescreen</PresentationFormat>
  <Paragraphs>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Đăng Nguyễn</dc:creator>
  <cp:lastModifiedBy>Đăng Nguyễn</cp:lastModifiedBy>
  <cp:revision>3</cp:revision>
  <dcterms:created xsi:type="dcterms:W3CDTF">2023-02-04T06:36:20Z</dcterms:created>
  <dcterms:modified xsi:type="dcterms:W3CDTF">2023-02-21T09:31:04Z</dcterms:modified>
</cp:coreProperties>
</file>